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32" d="100"/>
          <a:sy n="32" d="100"/>
        </p:scale>
        <p:origin x="-2466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E2B-9759-410A-B80F-1447B02C6F34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FF7627-7345-4CB1-A1AD-9F3A9EC9E10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F7627-7345-4CB1-A1AD-9F3A9EC9E10B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72AB-BFA4-4E3A-BAA2-8CBC68F6E1E0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8DED-28E9-4BEF-87B9-60ACD2E61F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72AB-BFA4-4E3A-BAA2-8CBC68F6E1E0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8DED-28E9-4BEF-87B9-60ACD2E61F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72AB-BFA4-4E3A-BAA2-8CBC68F6E1E0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8DED-28E9-4BEF-87B9-60ACD2E61F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72AB-BFA4-4E3A-BAA2-8CBC68F6E1E0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8DED-28E9-4BEF-87B9-60ACD2E61F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72AB-BFA4-4E3A-BAA2-8CBC68F6E1E0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8DED-28E9-4BEF-87B9-60ACD2E61F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72AB-BFA4-4E3A-BAA2-8CBC68F6E1E0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8DED-28E9-4BEF-87B9-60ACD2E61F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72AB-BFA4-4E3A-BAA2-8CBC68F6E1E0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8DED-28E9-4BEF-87B9-60ACD2E61F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72AB-BFA4-4E3A-BAA2-8CBC68F6E1E0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8DED-28E9-4BEF-87B9-60ACD2E61F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72AB-BFA4-4E3A-BAA2-8CBC68F6E1E0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8DED-28E9-4BEF-87B9-60ACD2E61F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72AB-BFA4-4E3A-BAA2-8CBC68F6E1E0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8DED-28E9-4BEF-87B9-60ACD2E61F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72AB-BFA4-4E3A-BAA2-8CBC68F6E1E0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18DED-28E9-4BEF-87B9-60ACD2E61F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3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072AB-BFA4-4E3A-BAA2-8CBC68F6E1E0}" type="datetimeFigureOut">
              <a:rPr lang="ru-RU" smtClean="0"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18DED-28E9-4BEF-87B9-60ACD2E61FD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Bookman Old Style" pitchFamily="18" charset="0"/>
              </a:rPr>
              <a:t>Осенние каникулы-2019</a:t>
            </a:r>
            <a:endParaRPr lang="ru-RU" sz="60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1026" name="Picture 2" descr="D:\User\Desktop\Г.М 2018\сайт 18-19\s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306042" cy="1752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User\Desktop\Г.М 2018\сайт 18-19\13997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D:\User\Desktop\Г.М 2018\сайт 18-19\31-10-2019_10-02-27\IMG-20191030-WA00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0"/>
            <a:ext cx="5238788" cy="3929090"/>
          </a:xfrm>
          <a:prstGeom prst="rect">
            <a:avLst/>
          </a:prstGeom>
          <a:noFill/>
        </p:spPr>
      </p:pic>
      <p:pic>
        <p:nvPicPr>
          <p:cNvPr id="2053" name="Picture 5" descr="D:\User\Desktop\Г.М 2018\сайт 18-19\31-10-2019_10-02-27\IMG-20191030-WA001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997151">
            <a:off x="6601706" y="3710002"/>
            <a:ext cx="2173298" cy="2897730"/>
          </a:xfrm>
          <a:prstGeom prst="rect">
            <a:avLst/>
          </a:prstGeom>
          <a:noFill/>
        </p:spPr>
      </p:pic>
      <p:pic>
        <p:nvPicPr>
          <p:cNvPr id="2052" name="Picture 4" descr="D:\User\Desktop\Г.М 2018\сайт 18-19\31-10-2019_10-02-27\IMG-20191030-WA001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804781">
            <a:off x="6586708" y="1879347"/>
            <a:ext cx="2241257" cy="298834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0034" y="4071942"/>
            <a:ext cx="58579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научно-практическая конференция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«Малая академия наук: Младшие школьники в научном поиске»</a:t>
            </a:r>
          </a:p>
        </p:txBody>
      </p:sp>
      <p:pic>
        <p:nvPicPr>
          <p:cNvPr id="7" name="Picture 2" descr="D:\User\Desktop\Г.М 2018\сайт 18-19\31-10-2019_10-04-39\IMG-20191030-WA001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2537211" cy="39290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928670"/>
            <a:ext cx="378618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Городская программа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«Союз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наследников Татарстана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место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D:\User\Desktop\Г.М 2018\сайт 18-19\31-10-2019_10-02-27\IMG-20191030-WA00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6547" y="0"/>
            <a:ext cx="5287453" cy="3965589"/>
          </a:xfrm>
          <a:prstGeom prst="rect">
            <a:avLst/>
          </a:prstGeom>
          <a:noFill/>
        </p:spPr>
      </p:pic>
      <p:pic>
        <p:nvPicPr>
          <p:cNvPr id="3074" name="Picture 2" descr="D:\User\Desktop\Г.М 2018\сайт 18-19\31-10-2019_10-02-27\IMG-20191030-WA00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03106"/>
            <a:ext cx="5786478" cy="3254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User\Desktop\Г.М 2018\сайт 18-19\31-10-2019_10-02-27\IMG-20191030-WA0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4929190" cy="3696893"/>
          </a:xfrm>
          <a:prstGeom prst="rect">
            <a:avLst/>
          </a:prstGeom>
          <a:noFill/>
        </p:spPr>
      </p:pic>
      <p:pic>
        <p:nvPicPr>
          <p:cNvPr id="4099" name="Picture 3" descr="D:\User\Desktop\Г.М 2018\сайт 18-19\31-10-2019_10-02-27\IMG-20191030-WA00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1499" y="2857496"/>
            <a:ext cx="4762501" cy="357187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4143380"/>
            <a:ext cx="43938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Библиотечный урок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«Великолепная восьмерка»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D:\User\Desktop\Г.М 2018\сайт 18-19\31-10-2019_10-04-39\IMG-20191030-WA0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0"/>
            <a:ext cx="350043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86314" y="3500438"/>
            <a:ext cx="35719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ДДТ №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15  мероприятие 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«Вся 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жизнь театр»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User\Desktop\Г.М 2018\сайт 18-19\31-10-2019_10-04-39\IMG-20191029-WA0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97908" cy="337343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4143380"/>
            <a:ext cx="43440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Тимуровский отряд на марафоне «Добрая осень», выставочный зал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D:\User\Desktop\Г.М 2018\сайт 18-19\31-10-2019_10-04-39\IMG-20191029-WA00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536157"/>
            <a:ext cx="4429124" cy="3321843"/>
          </a:xfrm>
          <a:prstGeom prst="rect">
            <a:avLst/>
          </a:prstGeom>
          <a:noFill/>
        </p:spPr>
      </p:pic>
      <p:pic>
        <p:nvPicPr>
          <p:cNvPr id="7172" name="Picture 4" descr="D:\User\Desktop\Г.М 2018\сайт 18-19\31-10-2019_10-04-39\IMG-20191029-WA002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2501" y="0"/>
            <a:ext cx="4381499" cy="3357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5103674"/>
            <a:ext cx="63579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Тимуровские отряды «Забота», «Наследники» на марафоне «Добрая осень», награждение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D:\User\Desktop\Г.М 2018\сайт 18-19\31-10-2019_10-04-39\IMG-20191029-WA00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645" y="0"/>
            <a:ext cx="9111356" cy="4429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Физика\Downloads\IMG-20191030-WA0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572100" y="1928802"/>
            <a:ext cx="35719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Городская  программа 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«Азбука пешехода»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74</Words>
  <Application>Microsoft Office PowerPoint</Application>
  <PresentationFormat>Экран (4:3)</PresentationFormat>
  <Paragraphs>12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Осенние каникулы-2019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Осенние каникулы-2019</dc:title>
  <dc:creator>Физика</dc:creator>
  <cp:lastModifiedBy>Физика</cp:lastModifiedBy>
  <cp:revision>7</cp:revision>
  <dcterms:created xsi:type="dcterms:W3CDTF">2019-10-31T06:22:11Z</dcterms:created>
  <dcterms:modified xsi:type="dcterms:W3CDTF">2019-10-31T07:22:22Z</dcterms:modified>
</cp:coreProperties>
</file>